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5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0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4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9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2F9DE-A3E9-B848-90D4-06866C35FD4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FD347-5149-3440-9BCB-F9364994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8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Ten Things to Know About Vietnam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30526"/>
            <a:ext cx="6400800" cy="1108273"/>
          </a:xfrm>
        </p:spPr>
        <p:txBody>
          <a:bodyPr/>
          <a:lstStyle/>
          <a:p>
            <a:r>
              <a:rPr lang="en-US" dirty="0" smtClean="0"/>
              <a:t>Professor Duncan </a:t>
            </a:r>
            <a:r>
              <a:rPr lang="en-US" dirty="0" err="1" smtClean="0"/>
              <a:t>McCargo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999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Vietnam has excellent public services.</a:t>
            </a:r>
            <a:endParaRPr lang="en-US" dirty="0"/>
          </a:p>
        </p:txBody>
      </p:sp>
      <p:pic>
        <p:nvPicPr>
          <p:cNvPr id="3" name="Picture 2" descr="Vietnamese sch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64" y="1694566"/>
            <a:ext cx="6350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5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Vietnam is a one party state.</a:t>
            </a:r>
            <a:endParaRPr lang="en-US" dirty="0"/>
          </a:p>
        </p:txBody>
      </p:sp>
      <p:pic>
        <p:nvPicPr>
          <p:cNvPr id="4" name="Picture 3" descr="Ho Chi Minh 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28" y="1417638"/>
            <a:ext cx="67945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Vietnam is a one party state.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" y="2251478"/>
            <a:ext cx="8255358" cy="36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1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. Vietnam has a complex relationship with China.</a:t>
            </a:r>
            <a:endParaRPr lang="en-US" dirty="0"/>
          </a:p>
        </p:txBody>
      </p:sp>
      <p:pic>
        <p:nvPicPr>
          <p:cNvPr id="4" name="Picture 3" descr="Chinese-vietnamese relations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0302"/>
            <a:ext cx="7620000" cy="47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5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. Vietnam has a complex relationship with China.</a:t>
            </a:r>
            <a:endParaRPr lang="en-US" dirty="0"/>
          </a:p>
        </p:txBody>
      </p:sp>
      <p:pic>
        <p:nvPicPr>
          <p:cNvPr id="3" name="Picture 2" descr="Chinese-vietnamese relation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1" y="1647464"/>
            <a:ext cx="7620714" cy="468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</a:t>
            </a:r>
            <a:r>
              <a:rPr lang="en-US" dirty="0" smtClean="0"/>
              <a:t>. North and South Vietnam are strikingly different.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59" y="1601467"/>
            <a:ext cx="4945486" cy="50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0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</a:t>
            </a:r>
            <a:r>
              <a:rPr lang="en-US" dirty="0" smtClean="0"/>
              <a:t>. North and South Vietnam are strikingly different.</a:t>
            </a:r>
            <a:endParaRPr lang="en-US" dirty="0"/>
          </a:p>
        </p:txBody>
      </p:sp>
      <p:pic>
        <p:nvPicPr>
          <p:cNvPr id="6" name="Picture 5" descr="Ho Chi Minh city tourist scen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3526"/>
            <a:ext cx="8066666" cy="42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1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</a:t>
            </a:r>
            <a:r>
              <a:rPr lang="en-US" dirty="0" smtClean="0"/>
              <a:t>. North and South Vietnam are strikingly different.</a:t>
            </a:r>
            <a:endParaRPr lang="en-US" dirty="0"/>
          </a:p>
        </p:txBody>
      </p:sp>
      <p:pic>
        <p:nvPicPr>
          <p:cNvPr id="3" name="Picture 2" descr="hanoi tourist scen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8" y="2282424"/>
            <a:ext cx="7918744" cy="35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Vietnam has terrible traffic.</a:t>
            </a:r>
            <a:endParaRPr lang="en-US" dirty="0"/>
          </a:p>
        </p:txBody>
      </p:sp>
      <p:pic>
        <p:nvPicPr>
          <p:cNvPr id="4" name="Picture 3" descr="vietnam traffic jam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9" y="1758750"/>
            <a:ext cx="693416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4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Vietnam has terrible traffic.</a:t>
            </a:r>
            <a:endParaRPr lang="en-US" dirty="0"/>
          </a:p>
        </p:txBody>
      </p:sp>
      <p:pic>
        <p:nvPicPr>
          <p:cNvPr id="3" name="Picture 2" descr="Vietnam traffic jam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2" y="1417638"/>
            <a:ext cx="7635064" cy="49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Vietnam is a country and not a war.</a:t>
            </a:r>
            <a:endParaRPr lang="en-US" dirty="0"/>
          </a:p>
        </p:txBody>
      </p:sp>
      <p:pic>
        <p:nvPicPr>
          <p:cNvPr id="4" name="Content Placeholder 3" descr="hanoi tourist sce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 b="56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972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</a:t>
            </a:r>
            <a:r>
              <a:rPr lang="en-US" dirty="0" smtClean="0"/>
              <a:t>. There are more than three million Overseas Vietnamese.</a:t>
            </a:r>
            <a:endParaRPr lang="en-US" dirty="0"/>
          </a:p>
        </p:txBody>
      </p:sp>
      <p:pic>
        <p:nvPicPr>
          <p:cNvPr id="4" name="Picture 3" descr="california vietnames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0" y="1903594"/>
            <a:ext cx="72774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4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 There are more than three million Overseas Vietnamese.</a:t>
            </a:r>
            <a:endParaRPr lang="en-US" dirty="0"/>
          </a:p>
        </p:txBody>
      </p:sp>
      <p:pic>
        <p:nvPicPr>
          <p:cNvPr id="3" name="Picture 2" descr="California vietnames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464"/>
            <a:ext cx="8229600" cy="45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Vietnam is crucial to the future of Southeast Asia.</a:t>
            </a:r>
            <a:endParaRPr lang="en-US" dirty="0"/>
          </a:p>
        </p:txBody>
      </p:sp>
      <p:pic>
        <p:nvPicPr>
          <p:cNvPr id="4" name="Picture 3" descr="Vietnam hosting ASEAN summ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6496"/>
            <a:ext cx="7620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8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Vietnam is crucial to the future of Southeast Asia.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31859" y="27629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southeast_asia_pol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8382143" cy="508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Vietnam is a country and not a war.</a:t>
            </a:r>
            <a:endParaRPr lang="en-US" dirty="0"/>
          </a:p>
        </p:txBody>
      </p:sp>
      <p:pic>
        <p:nvPicPr>
          <p:cNvPr id="6" name="Picture 5" descr="pre-75 map of vietn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15" y="1573840"/>
            <a:ext cx="5458080" cy="51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Vietnam is a country and not a war.</a:t>
            </a:r>
            <a:endParaRPr lang="en-US" dirty="0"/>
          </a:p>
        </p:txBody>
      </p:sp>
      <p:pic>
        <p:nvPicPr>
          <p:cNvPr id="5" name="Picture 4" descr="post-75 map of vietn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79" y="1595981"/>
            <a:ext cx="5286442" cy="49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3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Vietnamese people don’t hate America.</a:t>
            </a:r>
            <a:endParaRPr lang="en-US" dirty="0"/>
          </a:p>
        </p:txBody>
      </p:sp>
      <p:pic>
        <p:nvPicPr>
          <p:cNvPr id="6" name="Picture 5" descr="image capturing vietnam w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2" y="1600199"/>
            <a:ext cx="7162980" cy="47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Vietnamese people don’t hate America.</a:t>
            </a:r>
            <a:endParaRPr lang="en-US" dirty="0"/>
          </a:p>
        </p:txBody>
      </p:sp>
      <p:pic>
        <p:nvPicPr>
          <p:cNvPr id="3" name="Picture 2" descr="Clinton visiting vietnam 1990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1" y="1930400"/>
            <a:ext cx="8132659" cy="44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Vietnam has a very dynamic economy.</a:t>
            </a:r>
            <a:endParaRPr lang="en-US" dirty="0"/>
          </a:p>
        </p:txBody>
      </p:sp>
      <p:pic>
        <p:nvPicPr>
          <p:cNvPr id="4" name="Picture 3" descr="Vietnamese fac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4" y="1911833"/>
            <a:ext cx="762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6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Vietnam has a very dynamic economy.</a:t>
            </a:r>
            <a:endParaRPr lang="en-US" dirty="0"/>
          </a:p>
        </p:txBody>
      </p:sp>
      <p:pic>
        <p:nvPicPr>
          <p:cNvPr id="3" name="Picture 2" descr="Vietnamese high tech indust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737128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Vietnam has excellent public services.</a:t>
            </a:r>
            <a:endParaRPr lang="en-US" dirty="0"/>
          </a:p>
        </p:txBody>
      </p:sp>
      <p:pic>
        <p:nvPicPr>
          <p:cNvPr id="4" name="Picture 3" descr="Vietnamese hospi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4" y="1698948"/>
            <a:ext cx="7455155" cy="45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7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221</Words>
  <Application>Microsoft Office PowerPoint</Application>
  <PresentationFormat>On-screen Show (4:3)</PresentationFormat>
  <Paragraphs>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Top Ten Things to Know About Vietnam</vt:lpstr>
      <vt:lpstr>1. Vietnam is a country and not a war.</vt:lpstr>
      <vt:lpstr>1. Vietnam is a country and not a war.</vt:lpstr>
      <vt:lpstr>1. Vietnam is a country and not a war.</vt:lpstr>
      <vt:lpstr>2. Vietnamese people don’t hate America.</vt:lpstr>
      <vt:lpstr>2. Vietnamese people don’t hate America.</vt:lpstr>
      <vt:lpstr>3. Vietnam has a very dynamic economy.</vt:lpstr>
      <vt:lpstr>3. Vietnam has a very dynamic economy.</vt:lpstr>
      <vt:lpstr>4. Vietnam has excellent public services.</vt:lpstr>
      <vt:lpstr>4. Vietnam has excellent public services.</vt:lpstr>
      <vt:lpstr>5. Vietnam is a one party state.</vt:lpstr>
      <vt:lpstr>5. Vietnam is a one party state.</vt:lpstr>
      <vt:lpstr>6. Vietnam has a complex relationship with China.</vt:lpstr>
      <vt:lpstr>6. Vietnam has a complex relationship with China.</vt:lpstr>
      <vt:lpstr>7. North and South Vietnam are strikingly different.</vt:lpstr>
      <vt:lpstr>7. North and South Vietnam are strikingly different.</vt:lpstr>
      <vt:lpstr>7. North and South Vietnam are strikingly different.</vt:lpstr>
      <vt:lpstr>8. Vietnam has terrible traffic.</vt:lpstr>
      <vt:lpstr>8. Vietnam has terrible traffic.</vt:lpstr>
      <vt:lpstr>9. There are more than three million Overseas Vietnamese.</vt:lpstr>
      <vt:lpstr>9. There are more than three million Overseas Vietnamese.</vt:lpstr>
      <vt:lpstr>10. Vietnam is crucial to the future of Southeast Asia.</vt:lpstr>
      <vt:lpstr>10. Vietnam is crucial to the future of Southeast Asia.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Things to Know About Vietnam</dc:title>
  <dc:creator>Min Guo</dc:creator>
  <cp:lastModifiedBy>SIPAIT</cp:lastModifiedBy>
  <cp:revision>9</cp:revision>
  <dcterms:created xsi:type="dcterms:W3CDTF">2015-01-22T05:54:37Z</dcterms:created>
  <dcterms:modified xsi:type="dcterms:W3CDTF">2015-03-06T22:10:03Z</dcterms:modified>
</cp:coreProperties>
</file>